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2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6862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3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417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37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35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2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6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0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7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4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7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E57A9-3966-401D-9F73-5682B404E54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C4052A-67AD-4CC1-A19E-548B09F3A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REPLICATION OF T4 PHAGE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MANJU PHADKE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5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of Phage particles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 self assembly process</a:t>
            </a:r>
          </a:p>
          <a:p>
            <a:r>
              <a:rPr lang="en-US" dirty="0" smtClean="0"/>
              <a:t>Late mRNA produces three type of proteins: Phage structural proteins, proteins that help with phage assembly, proteins involved in cell </a:t>
            </a:r>
            <a:r>
              <a:rPr lang="en-US" dirty="0" err="1" smtClean="0"/>
              <a:t>lysis</a:t>
            </a:r>
            <a:r>
              <a:rPr lang="en-US" dirty="0" smtClean="0"/>
              <a:t> and phage release</a:t>
            </a:r>
          </a:p>
          <a:p>
            <a:r>
              <a:rPr lang="en-US" dirty="0" smtClean="0"/>
              <a:t>Late mRNA transcription:  9 minutes afterT4 injection</a:t>
            </a:r>
          </a:p>
          <a:p>
            <a:r>
              <a:rPr lang="en-US" dirty="0" smtClean="0"/>
              <a:t>Base plate made up of 15 gene products</a:t>
            </a:r>
          </a:p>
          <a:p>
            <a:r>
              <a:rPr lang="en-US" dirty="0" smtClean="0"/>
              <a:t>Tail tube built on plate, sheath assembled around it</a:t>
            </a:r>
          </a:p>
          <a:p>
            <a:r>
              <a:rPr lang="en-US" dirty="0" smtClean="0"/>
              <a:t>Phage </a:t>
            </a:r>
            <a:r>
              <a:rPr lang="en-US" dirty="0" err="1" smtClean="0"/>
              <a:t>prohead</a:t>
            </a:r>
            <a:r>
              <a:rPr lang="en-US" dirty="0" smtClean="0"/>
              <a:t> or </a:t>
            </a:r>
            <a:r>
              <a:rPr lang="en-US" dirty="0" err="1" smtClean="0"/>
              <a:t>procapsid</a:t>
            </a:r>
            <a:r>
              <a:rPr lang="en-US" dirty="0" smtClean="0"/>
              <a:t> made of 10 proteins, produced separately, assembled with the help of scaffolding proteins that are degraded after construction is complete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54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Tail fibers attach to baseplate after head and tail  have come together</a:t>
            </a:r>
          </a:p>
          <a:p>
            <a:r>
              <a:rPr lang="en-US" dirty="0" smtClean="0"/>
              <a:t>Long </a:t>
            </a:r>
            <a:r>
              <a:rPr lang="en-US" dirty="0" err="1" smtClean="0"/>
              <a:t>concatamer</a:t>
            </a:r>
            <a:r>
              <a:rPr lang="en-US" dirty="0" smtClean="0"/>
              <a:t> enters head until it is full, then the </a:t>
            </a:r>
            <a:r>
              <a:rPr lang="en-US" dirty="0" err="1" smtClean="0"/>
              <a:t>concatamer</a:t>
            </a:r>
            <a:r>
              <a:rPr lang="en-US" dirty="0" smtClean="0"/>
              <a:t> is cut.</a:t>
            </a:r>
          </a:p>
          <a:p>
            <a:r>
              <a:rPr lang="en-US" dirty="0" smtClean="0"/>
              <a:t>Complete T4 particles appear 15 minutes after infection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25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of Phage particles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 Coli cell lyses takes place 22 minutes after infection</a:t>
            </a:r>
          </a:p>
          <a:p>
            <a:r>
              <a:rPr lang="en-US" dirty="0" smtClean="0"/>
              <a:t>Several genes involved in the process of release</a:t>
            </a:r>
          </a:p>
          <a:p>
            <a:r>
              <a:rPr lang="en-US" dirty="0" smtClean="0"/>
              <a:t>One gene directs synthesis of </a:t>
            </a:r>
            <a:r>
              <a:rPr lang="en-US" dirty="0" err="1" smtClean="0"/>
              <a:t>Endolysin</a:t>
            </a:r>
            <a:r>
              <a:rPr lang="en-US" dirty="0" smtClean="0"/>
              <a:t> that attacks the cell wall peptidoglycan</a:t>
            </a:r>
          </a:p>
          <a:p>
            <a:r>
              <a:rPr lang="en-US" dirty="0" err="1" smtClean="0"/>
              <a:t>Holin</a:t>
            </a:r>
            <a:r>
              <a:rPr lang="en-US" dirty="0" smtClean="0"/>
              <a:t>, a phage protein, produces plasma membrane lesion, stops respiration and allows the </a:t>
            </a:r>
            <a:r>
              <a:rPr lang="en-US" dirty="0" err="1" smtClean="0"/>
              <a:t>endolysin</a:t>
            </a:r>
            <a:r>
              <a:rPr lang="en-US" dirty="0" smtClean="0"/>
              <a:t> to attack peptidoglycan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05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Image result for life cycle T4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29" y="739833"/>
            <a:ext cx="8714844" cy="574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30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T4Phage replication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538" y="856211"/>
            <a:ext cx="10268879" cy="579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30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ONE STEP GROWTH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developed by Max Delbruck and Emory Ellis</a:t>
            </a:r>
          </a:p>
          <a:p>
            <a:r>
              <a:rPr lang="en-US" dirty="0" smtClean="0"/>
              <a:t>Reproduction of a large phage population is synchronized so that the molecular events occurring during reproduction can be followed</a:t>
            </a:r>
          </a:p>
          <a:p>
            <a:r>
              <a:rPr lang="en-US" dirty="0" smtClean="0"/>
              <a:t>E coli mixed with </a:t>
            </a:r>
            <a:r>
              <a:rPr lang="en-US" dirty="0" err="1" smtClean="0"/>
              <a:t>coliphage</a:t>
            </a:r>
            <a:r>
              <a:rPr lang="en-US" dirty="0" smtClean="0"/>
              <a:t> , allowed to attach to the host</a:t>
            </a:r>
          </a:p>
          <a:p>
            <a:r>
              <a:rPr lang="en-US" dirty="0" smtClean="0"/>
              <a:t>Culture is then diluted so that any new phage particle released </a:t>
            </a:r>
            <a:r>
              <a:rPr lang="en-US" dirty="0" err="1" smtClean="0"/>
              <a:t>uupon</a:t>
            </a:r>
            <a:r>
              <a:rPr lang="en-US" dirty="0" smtClean="0"/>
              <a:t> </a:t>
            </a:r>
            <a:r>
              <a:rPr lang="en-US" dirty="0" err="1" smtClean="0"/>
              <a:t>lysis</a:t>
            </a:r>
            <a:r>
              <a:rPr lang="en-US" dirty="0" smtClean="0"/>
              <a:t> of host will not infect another cell</a:t>
            </a:r>
          </a:p>
          <a:p>
            <a:r>
              <a:rPr lang="en-US" dirty="0" smtClean="0"/>
              <a:t>Number of infective phage particles released is determined at various intervals by plaque assay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1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84777"/>
            <a:ext cx="4402972" cy="279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one step growth curve protocol 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594" y="797926"/>
            <a:ext cx="5305886" cy="599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45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One step growth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Latent phase: No release of </a:t>
            </a:r>
            <a:r>
              <a:rPr lang="en-US" dirty="0" err="1" smtClean="0"/>
              <a:t>virions</a:t>
            </a:r>
            <a:r>
              <a:rPr lang="en-US" dirty="0" smtClean="0"/>
              <a:t>. Shortest time required for virus production and release.</a:t>
            </a:r>
          </a:p>
          <a:p>
            <a:r>
              <a:rPr lang="en-US" dirty="0" smtClean="0"/>
              <a:t>Eclipse period: Initial segment of Latent phase, as </a:t>
            </a:r>
            <a:r>
              <a:rPr lang="en-US" dirty="0" err="1" smtClean="0"/>
              <a:t>virions</a:t>
            </a:r>
            <a:r>
              <a:rPr lang="en-US" dirty="0" smtClean="0"/>
              <a:t> were detectable before infection, but are now concealed or eclipsed</a:t>
            </a:r>
          </a:p>
          <a:p>
            <a:r>
              <a:rPr lang="en-US" dirty="0" smtClean="0"/>
              <a:t>Rise period or Burst: Host cells rapidly </a:t>
            </a:r>
            <a:r>
              <a:rPr lang="en-US" dirty="0" err="1" smtClean="0"/>
              <a:t>lluse</a:t>
            </a:r>
            <a:r>
              <a:rPr lang="en-US" dirty="0" smtClean="0"/>
              <a:t> and release infective </a:t>
            </a:r>
            <a:r>
              <a:rPr lang="en-US" dirty="0" err="1" smtClean="0"/>
              <a:t>virions</a:t>
            </a:r>
            <a:endParaRPr lang="en-US" dirty="0" smtClean="0"/>
          </a:p>
          <a:p>
            <a:r>
              <a:rPr lang="en-US" dirty="0" smtClean="0"/>
              <a:t>Plateau: No more Viruses liberated as all host cells are killed</a:t>
            </a:r>
          </a:p>
          <a:p>
            <a:r>
              <a:rPr lang="en-US" dirty="0" smtClean="0"/>
              <a:t>Burst size: Total number of virus particles produced per infected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Adsorption to the host cell and penetration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Adsorb to receptors, nature varies with phage.</a:t>
            </a:r>
          </a:p>
          <a:p>
            <a:r>
              <a:rPr lang="en-US" dirty="0" smtClean="0"/>
              <a:t> cell wall, lipopolysaccharides and proteins. </a:t>
            </a:r>
            <a:r>
              <a:rPr lang="en-US" dirty="0" err="1" smtClean="0"/>
              <a:t>Techoic</a:t>
            </a:r>
            <a:r>
              <a:rPr lang="en-US" dirty="0" smtClean="0"/>
              <a:t> acids, flagella, pili can serve as receptors</a:t>
            </a:r>
          </a:p>
          <a:p>
            <a:r>
              <a:rPr lang="en-US" dirty="0" smtClean="0"/>
              <a:t>T even phage adsorption requires tail </a:t>
            </a:r>
            <a:r>
              <a:rPr lang="en-US" dirty="0" err="1" smtClean="0"/>
              <a:t>fibres</a:t>
            </a:r>
            <a:endParaRPr lang="en-US" dirty="0" smtClean="0"/>
          </a:p>
          <a:p>
            <a:r>
              <a:rPr lang="en-US" dirty="0" smtClean="0"/>
              <a:t>As more </a:t>
            </a:r>
            <a:r>
              <a:rPr lang="en-US" dirty="0" err="1" smtClean="0"/>
              <a:t>fibres</a:t>
            </a:r>
            <a:r>
              <a:rPr lang="en-US" dirty="0" smtClean="0"/>
              <a:t> adsorb, baseplate settles down</a:t>
            </a:r>
          </a:p>
          <a:p>
            <a:r>
              <a:rPr lang="en-US" dirty="0" smtClean="0"/>
              <a:t>Binding by electrostatic attraction, influenced by Ca+2 and Mg+2</a:t>
            </a:r>
          </a:p>
          <a:p>
            <a:r>
              <a:rPr lang="en-US" dirty="0" smtClean="0"/>
              <a:t>Conformational changes occur in base plate and sheath, tail sheath shortens to form cylinder, 24 rings long to 12 rings long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956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Sheath becomes shorter and wider</a:t>
            </a:r>
          </a:p>
          <a:p>
            <a:r>
              <a:rPr lang="en-US" dirty="0" smtClean="0"/>
              <a:t>Central tube or core </a:t>
            </a:r>
            <a:r>
              <a:rPr lang="en-US" dirty="0" err="1" smtClean="0"/>
              <a:t>pushd</a:t>
            </a:r>
            <a:r>
              <a:rPr lang="en-US" dirty="0" smtClean="0"/>
              <a:t> through bacterial wall</a:t>
            </a:r>
          </a:p>
          <a:p>
            <a:r>
              <a:rPr lang="en-US" dirty="0" smtClean="0"/>
              <a:t>Base plate contains protein gp5 with lysozyme activity that helps in penetration of tube through peptidoglycan layer of </a:t>
            </a:r>
            <a:r>
              <a:rPr lang="en-US" dirty="0" err="1" smtClean="0"/>
              <a:t>bactria</a:t>
            </a:r>
            <a:endParaRPr lang="en-US" dirty="0" smtClean="0"/>
          </a:p>
          <a:p>
            <a:r>
              <a:rPr lang="en-US" dirty="0" smtClean="0"/>
              <a:t>DNA extruded through the tail tube into the host cell</a:t>
            </a:r>
          </a:p>
          <a:p>
            <a:r>
              <a:rPr lang="en-US" dirty="0" smtClean="0"/>
              <a:t>Tube interacts with plasma membrane to form a pore through which the DNA passes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8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T4 DNA shows terminal redundancy, base sequence is repeated at both ends of the molecule</a:t>
            </a:r>
          </a:p>
          <a:p>
            <a:r>
              <a:rPr lang="en-US" dirty="0" smtClean="0"/>
              <a:t>When many DNA copies have been made, 6-10 copies are joined by the </a:t>
            </a:r>
            <a:r>
              <a:rPr lang="en-US" dirty="0" err="1" smtClean="0"/>
              <a:t>redudndant</a:t>
            </a:r>
            <a:r>
              <a:rPr lang="en-US" dirty="0" smtClean="0"/>
              <a:t> ends by enzymes and made into long strands called </a:t>
            </a:r>
            <a:r>
              <a:rPr lang="en-US" dirty="0" err="1" smtClean="0"/>
              <a:t>concatamers</a:t>
            </a:r>
            <a:endParaRPr lang="en-US" dirty="0" smtClean="0"/>
          </a:p>
          <a:p>
            <a:r>
              <a:rPr lang="en-US" dirty="0" smtClean="0"/>
              <a:t>During assemble, </a:t>
            </a:r>
            <a:r>
              <a:rPr lang="en-US" dirty="0" err="1" smtClean="0"/>
              <a:t>concatamers</a:t>
            </a:r>
            <a:r>
              <a:rPr lang="en-US" dirty="0" smtClean="0"/>
              <a:t> are cleaved in such a way that the genome is slightly longer than the t4 Gene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12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life cycle T4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924" y="498294"/>
            <a:ext cx="7614458" cy="617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3523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542</Words>
  <Application>Microsoft Office PowerPoint</Application>
  <PresentationFormat>Widescreen</PresentationFormat>
  <Paragraphs>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REPLICATION OF T4 PHAGE</vt:lpstr>
      <vt:lpstr>PowerPoint Presentation</vt:lpstr>
      <vt:lpstr>            ONE STEP GROWTH CURVE</vt:lpstr>
      <vt:lpstr>PowerPoint Presentation</vt:lpstr>
      <vt:lpstr>Phases of One step growth curve</vt:lpstr>
      <vt:lpstr>Adsorption to the host cell and penetration</vt:lpstr>
      <vt:lpstr>PowerPoint Presentation</vt:lpstr>
      <vt:lpstr>PowerPoint Presentation</vt:lpstr>
      <vt:lpstr>PowerPoint Presentation</vt:lpstr>
      <vt:lpstr>Assembly of Phage particles</vt:lpstr>
      <vt:lpstr>PowerPoint Presentation</vt:lpstr>
      <vt:lpstr>Release of Phage particles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REPLICATION OF T4 PHAGE</dc:title>
  <dc:creator>MILIND</dc:creator>
  <cp:lastModifiedBy>MILIND</cp:lastModifiedBy>
  <cp:revision>8</cp:revision>
  <dcterms:created xsi:type="dcterms:W3CDTF">2018-02-13T11:36:26Z</dcterms:created>
  <dcterms:modified xsi:type="dcterms:W3CDTF">2018-02-13T13:11:22Z</dcterms:modified>
</cp:coreProperties>
</file>